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66" d="100"/>
          <a:sy n="66" d="100"/>
        </p:scale>
        <p:origin x="6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7D1D-5810-AC4E-1F37-61E0DB97D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8923C0-787F-CBED-9BCC-BFCF4F1D2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F5DA4-BA95-850B-BA15-5CCA64D0D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0E293-96A3-4047-A1A2-C1FCFAD8BEB6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8007E-9C66-4F68-9C42-3E33A53D2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D0E15-DB1C-C88E-77AF-B49C29A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E4EF-0838-4791-BD53-12C27BCAB3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08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67E6-BFC2-AA37-D073-2FA6FFEC9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B3518C-486B-96C0-02D5-25D5B4CF0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80D33-C5E5-B367-804A-7B8EEE07D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0E293-96A3-4047-A1A2-C1FCFAD8BEB6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D9A52-1BD7-9C3C-9805-B4725955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D4CC5-2786-0962-0216-7635A96DC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E4EF-0838-4791-BD53-12C27BCAB3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606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AFB39E-E2E3-22BD-CF79-FE30C84557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C0EB4-91F1-153C-E738-B7AAE228C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AC862-2353-A07A-67D2-0B27F3F9C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0E293-96A3-4047-A1A2-C1FCFAD8BEB6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10511-3C0B-4250-B076-6F11C70E5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BB21D-18B1-DAB0-CA6E-FD79B8A5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E4EF-0838-4791-BD53-12C27BCAB3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096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B42B-D2CA-0CFE-31F0-64510F51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AF9AB-D73F-B6C7-138E-F2F61FE0E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F76F8-A8DB-B975-DE4F-45DE5F9E8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0E293-96A3-4047-A1A2-C1FCFAD8BEB6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1487A-F799-0323-2F8B-98F5EC30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D7BBA-FC53-4C25-BEE6-1CA9399B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E4EF-0838-4791-BD53-12C27BCAB3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629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BC80A-73B7-AE7E-560E-5713C141C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ECB16-FA1D-A28E-A4A7-0B68C362C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1359E-DD65-071B-23DA-E29B4CCAA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0E293-96A3-4047-A1A2-C1FCFAD8BEB6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1DD80-ED1B-3B84-7A3F-464BACC5E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11AAC-DD5F-C8FF-FCAB-650B5DBA8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E4EF-0838-4791-BD53-12C27BCAB3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439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81FE-3C1B-F844-FFC8-007AB9D6C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D81E9-5194-E4F9-E1CF-A73401BCCB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7B63C5-6211-9CA1-FFBC-30A9C13E40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825D2-B20C-59D6-7A8E-8A5B652E2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0E293-96A3-4047-A1A2-C1FCFAD8BEB6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46CB9-ED93-2551-BCDD-16A715014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79222-B948-3DDF-0A6C-D71B76356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E4EF-0838-4791-BD53-12C27BCAB3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2021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6018D-7A2D-DE43-3EE2-D1F21385C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0AA4A-299C-8DE3-1951-B46B7DB55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1D3B4-1223-C694-6453-2087FBD7A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E4D3F4-2649-87EB-D2FE-BB98CBAF3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554F33-17E9-6FBF-3B85-309556CA7E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EEB852-305C-EC38-5792-D741E043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0E293-96A3-4047-A1A2-C1FCFAD8BEB6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A65745-376B-7A64-259B-D988F3A84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C8AB02-4B52-A58A-405F-9991AD049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E4EF-0838-4791-BD53-12C27BCAB3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58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024FB-8FC3-8CB3-547E-1EFFB7CD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C2F08-14AA-6035-6A30-04C06539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0E293-96A3-4047-A1A2-C1FCFAD8BEB6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4079B-9090-B207-BB45-EB2648B29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979E0-2813-2FD6-6B35-E1C1CEDA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E4EF-0838-4791-BD53-12C27BCAB3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115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E8D259-99DA-FBDD-EA55-83397407E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0E293-96A3-4047-A1A2-C1FCFAD8BEB6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8ABC40-9680-8F53-8F54-ACEE164EE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917A4-E366-65DD-E29A-60A7DFB46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E4EF-0838-4791-BD53-12C27BCAB3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52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07E2C-0110-5880-2BED-1581FD4D6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5C188-56E0-E421-77DB-65B30C642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3AA3F-BFC1-3A80-EC08-A14A570F3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2789C-3148-C754-5753-6DBC106FA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0E293-96A3-4047-A1A2-C1FCFAD8BEB6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8F5DA-EC31-4CC8-1F42-13E83C958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9AC3A-FF9B-E279-438D-BA59BCEF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E4EF-0838-4791-BD53-12C27BCAB3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9106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38AF-3332-1B4F-7CE3-D7D307AC1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83D9EC-2F1C-BE3D-BCD5-2C95F39C7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3D32DC-A96F-906B-D2E8-FAEE01D93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83BDF-6BDE-C056-17A3-B8E9089BB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0E293-96A3-4047-A1A2-C1FCFAD8BEB6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A56F6-E9BA-9A4B-F56E-9FB986451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75454-7240-2D6E-1B34-B488F48C3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6E4EF-0838-4791-BD53-12C27BCAB3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1921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5E2926-2273-E30A-2F45-33C11818A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8CC32-67A5-2D0C-DD64-36B109693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8D6F6-FDAB-BB0C-29D3-CA99C5888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E293-96A3-4047-A1A2-C1FCFAD8BEB6}" type="datetimeFigureOut">
              <a:rPr lang="en-IN" smtClean="0"/>
              <a:t>29-09-2022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CD9FF-22B5-F6F3-0E16-1CB22755F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CF054-6105-273B-64C9-33A7839BD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6E4EF-0838-4791-BD53-12C27BCAB3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66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51023-9BD8-69C6-23DC-7B8B6A938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" y="79357"/>
            <a:ext cx="9623144" cy="49440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4F3C04-9034-E9FF-64DC-2B26C2973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498" y="5045529"/>
            <a:ext cx="9133115" cy="1273629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FF0000"/>
                </a:solidFill>
              </a:rPr>
              <a:t>1. All the Images are out of proportion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3600" b="1" dirty="0">
                <a:solidFill>
                  <a:srgbClr val="FF0000"/>
                </a:solidFill>
              </a:rPr>
              <a:t>2. Grey box has so much free</a:t>
            </a:r>
            <a:endParaRPr lang="en-IN" sz="36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A68A01-968C-4090-918B-9E2861902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798" y="3995385"/>
            <a:ext cx="3079331" cy="271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50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2DD2B-FA4C-44FD-992B-FCBB1E66B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33" y="245414"/>
            <a:ext cx="10708528" cy="462497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C280E05-025B-640C-7643-E288E03F016A}"/>
              </a:ext>
            </a:extLst>
          </p:cNvPr>
          <p:cNvSpPr txBox="1">
            <a:spLocks/>
          </p:cNvSpPr>
          <p:nvPr/>
        </p:nvSpPr>
        <p:spPr>
          <a:xfrm>
            <a:off x="190498" y="5045529"/>
            <a:ext cx="11927708" cy="127362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FF0000"/>
                </a:solidFill>
              </a:rPr>
              <a:t>1. In admin panel all images are properly visible.</a:t>
            </a:r>
            <a:endParaRPr lang="en-IN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471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F3C04-9034-E9FF-64DC-2B26C2973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968" y="5045529"/>
            <a:ext cx="11297691" cy="1273629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FF0000"/>
                </a:solidFill>
              </a:rPr>
              <a:t>Space between </a:t>
            </a:r>
            <a:r>
              <a:rPr lang="en-US" sz="3600" b="1" dirty="0" err="1">
                <a:solidFill>
                  <a:srgbClr val="FF0000"/>
                </a:solidFill>
              </a:rPr>
              <a:t>intagram</a:t>
            </a:r>
            <a:r>
              <a:rPr lang="en-US" sz="3600" b="1" dirty="0">
                <a:solidFill>
                  <a:srgbClr val="FF0000"/>
                </a:solidFill>
              </a:rPr>
              <a:t> logo and white boxes is too much.</a:t>
            </a:r>
            <a:endParaRPr lang="en-IN" sz="36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EEC9C-5CB8-564C-AF4F-C3ECD2B60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8" y="538842"/>
            <a:ext cx="11778343" cy="331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04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1DEC9AA-5418-1CFA-A46D-0EC165BA2FAF}"/>
              </a:ext>
            </a:extLst>
          </p:cNvPr>
          <p:cNvSpPr txBox="1">
            <a:spLocks/>
          </p:cNvSpPr>
          <p:nvPr/>
        </p:nvSpPr>
        <p:spPr>
          <a:xfrm>
            <a:off x="1856510" y="5718661"/>
            <a:ext cx="7071360" cy="751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r>
              <a:rPr lang="en-US" sz="9600" b="1" dirty="0">
                <a:solidFill>
                  <a:srgbClr val="FF0000"/>
                </a:solidFill>
              </a:rPr>
              <a:t>For Backpacks, Size is not to be shown. Still Pop Up shows to select size</a:t>
            </a:r>
          </a:p>
          <a:p>
            <a:pPr marL="742950" indent="-742950">
              <a:buAutoNum type="arabicPeriod"/>
            </a:pPr>
            <a:endParaRPr lang="en-US" sz="9600" b="1" dirty="0">
              <a:solidFill>
                <a:srgbClr val="FF0000"/>
              </a:solidFill>
            </a:endParaRPr>
          </a:p>
          <a:p>
            <a:pPr marL="742950" indent="-742950">
              <a:buAutoNum type="arabicPeriod"/>
            </a:pPr>
            <a:r>
              <a:rPr lang="en-US" sz="9600" b="1" dirty="0">
                <a:solidFill>
                  <a:srgbClr val="FF0000"/>
                </a:solidFill>
              </a:rPr>
              <a:t>Adding quantity is not reflecting the price change.</a:t>
            </a:r>
          </a:p>
          <a:p>
            <a:br>
              <a:rPr lang="en-US" dirty="0"/>
            </a:b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CEB0F6-D4BA-B0FB-183F-C50CB6FC7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3" y="0"/>
            <a:ext cx="9534595" cy="51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90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14CF3-E9F6-786F-C178-740146598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10716" cy="33051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1DEC9AA-5418-1CFA-A46D-0EC165BA2FAF}"/>
              </a:ext>
            </a:extLst>
          </p:cNvPr>
          <p:cNvSpPr txBox="1">
            <a:spLocks/>
          </p:cNvSpPr>
          <p:nvPr/>
        </p:nvSpPr>
        <p:spPr>
          <a:xfrm>
            <a:off x="759229" y="2742704"/>
            <a:ext cx="9742515" cy="1053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endParaRPr lang="en-US" sz="9600" b="1" dirty="0">
              <a:solidFill>
                <a:srgbClr val="FF0000"/>
              </a:solidFill>
            </a:endParaRPr>
          </a:p>
          <a:p>
            <a:r>
              <a:rPr lang="en-US" sz="9600" b="1" dirty="0">
                <a:solidFill>
                  <a:srgbClr val="FF0000"/>
                </a:solidFill>
              </a:rPr>
              <a:t>Adding quantity is not reflecting the price change in the check out page. </a:t>
            </a:r>
          </a:p>
          <a:p>
            <a:endParaRPr lang="en-US" sz="9600" b="1" dirty="0">
              <a:solidFill>
                <a:srgbClr val="FF0000"/>
              </a:solidFill>
            </a:endParaRPr>
          </a:p>
          <a:p>
            <a:r>
              <a:rPr lang="en-US" sz="9600" b="1" dirty="0">
                <a:solidFill>
                  <a:srgbClr val="FF0000"/>
                </a:solidFill>
              </a:rPr>
              <a:t>Move to </a:t>
            </a:r>
            <a:r>
              <a:rPr lang="en-US" sz="9600" b="1" dirty="0" err="1">
                <a:solidFill>
                  <a:srgbClr val="FF0000"/>
                </a:solidFill>
              </a:rPr>
              <a:t>wishlist</a:t>
            </a:r>
            <a:r>
              <a:rPr lang="en-US" sz="9600" b="1" dirty="0">
                <a:solidFill>
                  <a:srgbClr val="FF0000"/>
                </a:solidFill>
              </a:rPr>
              <a:t> not working</a:t>
            </a:r>
            <a:br>
              <a:rPr lang="en-US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CE4A9-F6C1-ED66-788D-B12719EB3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13" y="3874227"/>
            <a:ext cx="4395820" cy="202407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79FDC26-9344-5875-2860-3A9309AA7646}"/>
              </a:ext>
            </a:extLst>
          </p:cNvPr>
          <p:cNvSpPr txBox="1">
            <a:spLocks/>
          </p:cNvSpPr>
          <p:nvPr/>
        </p:nvSpPr>
        <p:spPr>
          <a:xfrm>
            <a:off x="703810" y="5600729"/>
            <a:ext cx="8744989" cy="751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9600" b="1" dirty="0">
                <a:solidFill>
                  <a:srgbClr val="FF0000"/>
                </a:solidFill>
              </a:rPr>
              <a:t>Wolfpack selection not working. The page just goes blank.  </a:t>
            </a:r>
          </a:p>
        </p:txBody>
      </p:sp>
    </p:spTree>
    <p:extLst>
      <p:ext uri="{BB962C8B-B14F-4D97-AF65-F5344CB8AC3E}">
        <p14:creationId xmlns:p14="http://schemas.microsoft.com/office/powerpoint/2010/main" val="803548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E9BC17-0CD4-E72A-DB8C-3CA286051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7" y="76422"/>
            <a:ext cx="8811986" cy="57697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1DEC9AA-5418-1CFA-A46D-0EC165BA2FAF}"/>
              </a:ext>
            </a:extLst>
          </p:cNvPr>
          <p:cNvSpPr txBox="1">
            <a:spLocks/>
          </p:cNvSpPr>
          <p:nvPr/>
        </p:nvSpPr>
        <p:spPr>
          <a:xfrm>
            <a:off x="6324600" y="2961272"/>
            <a:ext cx="5446222" cy="3238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endParaRPr lang="en-US" sz="9600" b="1" dirty="0">
              <a:solidFill>
                <a:srgbClr val="FF0000"/>
              </a:solidFill>
            </a:endParaRPr>
          </a:p>
          <a:p>
            <a:r>
              <a:rPr lang="en-US" sz="2200" b="1" dirty="0">
                <a:solidFill>
                  <a:srgbClr val="FF0000"/>
                </a:solidFill>
              </a:rPr>
              <a:t>Password has drop down arrows and shows -1 etc. Not working with alphabets. Phone number and pin codes also shows drop down arrows. </a:t>
            </a:r>
          </a:p>
          <a:p>
            <a:endParaRPr lang="en-US" sz="2200" b="1" dirty="0">
              <a:solidFill>
                <a:srgbClr val="FF0000"/>
              </a:solidFill>
            </a:endParaRPr>
          </a:p>
          <a:p>
            <a:r>
              <a:rPr lang="en-US" sz="2200" b="1" dirty="0">
                <a:solidFill>
                  <a:srgbClr val="FF0000"/>
                </a:solidFill>
              </a:rPr>
              <a:t>Country and State Drop downs has all names in Small case. </a:t>
            </a:r>
          </a:p>
          <a:p>
            <a:endParaRPr lang="en-US" sz="2200" b="1" dirty="0">
              <a:solidFill>
                <a:srgbClr val="FF0000"/>
              </a:solidFill>
            </a:endParaRPr>
          </a:p>
          <a:p>
            <a:r>
              <a:rPr lang="en-US" sz="2200" b="1" dirty="0">
                <a:solidFill>
                  <a:srgbClr val="FF0000"/>
                </a:solidFill>
              </a:rPr>
              <a:t>SUBMIT AND CANCEL Boxes are too large for the page. 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870277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8F5B89-C2C3-6E5A-307E-10F3C6B90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7" y="106076"/>
            <a:ext cx="7166225" cy="353519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BD64B6B-A5FB-EA77-C38B-7C45C09F8877}"/>
              </a:ext>
            </a:extLst>
          </p:cNvPr>
          <p:cNvSpPr txBox="1">
            <a:spLocks/>
          </p:cNvSpPr>
          <p:nvPr/>
        </p:nvSpPr>
        <p:spPr>
          <a:xfrm>
            <a:off x="197624" y="4833286"/>
            <a:ext cx="8744989" cy="142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rgbClr val="FF0000"/>
                </a:solidFill>
              </a:rPr>
              <a:t>Fur Background to be removed. </a:t>
            </a:r>
          </a:p>
          <a:p>
            <a:endParaRPr lang="en-US" sz="9600" b="1" dirty="0">
              <a:solidFill>
                <a:srgbClr val="FF0000"/>
              </a:solidFill>
            </a:endParaRPr>
          </a:p>
          <a:p>
            <a:r>
              <a:rPr lang="en-US" sz="9600" b="1" dirty="0">
                <a:solidFill>
                  <a:srgbClr val="FF0000"/>
                </a:solidFill>
              </a:rPr>
              <a:t>No alignment for Google and Facebook boxes. </a:t>
            </a:r>
          </a:p>
          <a:p>
            <a:r>
              <a:rPr lang="en-US" sz="9600" b="1" dirty="0">
                <a:solidFill>
                  <a:srgbClr val="FF0000"/>
                </a:solidFill>
              </a:rPr>
              <a:t>Should show actual logos in color</a:t>
            </a:r>
          </a:p>
          <a:p>
            <a:endParaRPr lang="en-US" sz="9600" b="1" dirty="0">
              <a:solidFill>
                <a:srgbClr val="FF0000"/>
              </a:solidFill>
            </a:endParaRPr>
          </a:p>
          <a:p>
            <a:r>
              <a:rPr lang="en-US" sz="9600" b="1" dirty="0">
                <a:solidFill>
                  <a:srgbClr val="FF0000"/>
                </a:solidFill>
              </a:rPr>
              <a:t>Google login showing error. </a:t>
            </a:r>
          </a:p>
          <a:p>
            <a:endParaRPr lang="en-US" sz="9600" b="1" dirty="0">
              <a:solidFill>
                <a:srgbClr val="FF0000"/>
              </a:solidFill>
            </a:endParaRPr>
          </a:p>
          <a:p>
            <a:endParaRPr lang="en-IN" sz="9600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8E4BB9-FB11-20DD-BCE7-13C6ABAE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360" y="1790701"/>
            <a:ext cx="4739653" cy="390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79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173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1. All the Images are out of proportion 2. Grey box has so much free</vt:lpstr>
      <vt:lpstr>PowerPoint Presentation</vt:lpstr>
      <vt:lpstr>Space between intagram logo and white boxes is too much.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All the Images are out of proportion 2. Grey box has so much free</dc:title>
  <dc:creator>Hemand M</dc:creator>
  <cp:lastModifiedBy>PRASANTH P NAIR</cp:lastModifiedBy>
  <cp:revision>4</cp:revision>
  <dcterms:created xsi:type="dcterms:W3CDTF">2022-09-29T09:44:31Z</dcterms:created>
  <dcterms:modified xsi:type="dcterms:W3CDTF">2022-09-29T11:15:51Z</dcterms:modified>
</cp:coreProperties>
</file>